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8" r:id="rId5"/>
    <p:sldId id="257" r:id="rId6"/>
    <p:sldId id="259" r:id="rId7"/>
    <p:sldId id="263" r:id="rId8"/>
    <p:sldId id="267" r:id="rId9"/>
    <p:sldId id="264" r:id="rId10"/>
    <p:sldId id="273" r:id="rId11"/>
    <p:sldId id="265" r:id="rId12"/>
    <p:sldId id="258" r:id="rId13"/>
    <p:sldId id="260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3E5B86-086B-4593-9585-53BD4D0B083E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8964DF-E17D-4636-A0A8-9A0003190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uscur.ru/photoes/0/01/93/19397/verybig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707236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Великая</a:t>
            </a:r>
          </a:p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Отечественная</a:t>
            </a:r>
          </a:p>
          <a:p>
            <a:pPr algn="ctr"/>
            <a:r>
              <a:rPr lang="ru-RU" sz="6600" b="1" i="1" dirty="0">
                <a:solidFill>
                  <a:schemeClr val="bg1"/>
                </a:solidFill>
              </a:rPr>
              <a:t>в</a:t>
            </a:r>
            <a:r>
              <a:rPr lang="ru-RU" sz="6600" b="1" i="1" dirty="0" smtClean="0">
                <a:solidFill>
                  <a:schemeClr val="bg1"/>
                </a:solidFill>
              </a:rPr>
              <a:t>ойна</a:t>
            </a:r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dirty="0" smtClean="0">
              <a:solidFill>
                <a:schemeClr val="bg1"/>
              </a:solidFill>
            </a:endParaRPr>
          </a:p>
          <a:p>
            <a:r>
              <a:rPr lang="ru-RU" sz="6000" b="1" dirty="0" smtClean="0">
                <a:solidFill>
                  <a:schemeClr val="bg1"/>
                </a:solidFill>
              </a:rPr>
              <a:t>      1941 – 1945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endParaRPr lang="ru-RU" sz="4800" dirty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  ученик 2 класса</a:t>
            </a:r>
          </a:p>
          <a:p>
            <a:pPr algn="ctr"/>
            <a:r>
              <a:rPr lang="ru-RU" dirty="0" err="1" smtClean="0"/>
              <a:t>Грибанов</a:t>
            </a:r>
            <a:r>
              <a:rPr lang="ru-RU" dirty="0" smtClean="0"/>
              <a:t> Дима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unik.ru/uploads/images/02_2015/12/5_f8a56c04f0df44a5453078ac5c21d2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86874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ombob.ru/img/picture/Jul/06/12ad189c69ae42c753fd647537034868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5643602" cy="35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019.radikal.ru/i614/1205/38/354f6c984469.jpg"/>
          <p:cNvPicPr/>
          <p:nvPr/>
        </p:nvPicPr>
        <p:blipFill>
          <a:blip r:embed="rId3" cstate="print"/>
          <a:srcRect t="3158"/>
          <a:stretch>
            <a:fillRect/>
          </a:stretch>
        </p:blipFill>
        <p:spPr bwMode="auto">
          <a:xfrm>
            <a:off x="4500563" y="142852"/>
            <a:ext cx="46434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Дети на </a:t>
            </a:r>
            <a:r>
              <a:rPr lang="ru-RU" sz="2400" b="1" dirty="0" smtClean="0">
                <a:solidFill>
                  <a:srgbClr val="FFFF00"/>
                </a:solidFill>
              </a:rPr>
              <a:t>заводах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oombob.ru/img/picture/Jul/02/ffe5fa0106819890c6828e3aeee8a443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les.vm.ru/photo/vecherka/2014/04/doc6f2k0sj91tj23op3385_800_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7868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Парад Победы на Красной площади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1945 год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-news.su/uploads/posts/2014-11/1414936048_0_8e36a_c8c05958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Могила Неизвестного  солдата в Москве у стен Кремля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izneskirov.ru/pictures/news8/20512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78581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tihi.ru/pics/2013/04/06/96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52"/>
            <a:ext cx="3000364" cy="279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142852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 мая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День Победы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estanimation.ru/_ph/27/2/526607176.gif?14177501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bgcity.ru/sites/default/files/newsimage/1941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496"/>
            <a:ext cx="4786314" cy="36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mbob.ru/img/picture/Oct/02/668882c2e051e11c54274fd0d3d7bcfa/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214810" cy="592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3372" y="285728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22 июня 1941 года началась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Великая </a:t>
            </a:r>
            <a:r>
              <a:rPr lang="ru-RU" sz="2800" b="1" dirty="0" err="1" smtClean="0">
                <a:solidFill>
                  <a:srgbClr val="FFFF00"/>
                </a:solidFill>
              </a:rPr>
              <a:t>Отечественая</a:t>
            </a:r>
            <a:r>
              <a:rPr lang="ru-RU" sz="2800" b="1" dirty="0" smtClean="0">
                <a:solidFill>
                  <a:srgbClr val="FFFF00"/>
                </a:solidFill>
              </a:rPr>
              <a:t> война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v2.tatlo.ru/wp-content/uploads/2014/07/%D0%BF%D0%B0%D1%80%D0%B0%D0%B4-1024x6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ihi.ru/pics/2011/08/13/63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Все население помогает  рыть окопы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k.opredelim.com/pars_docs/refs/42/4101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543104.vk.me/v543104189/18985/P0sO9EnDpo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429124" cy="48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53.photobucket.com/albums/g64/PoorOldSpike/Photos/Rus-ru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6434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eygv.ru/img/photos/1064_6118696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После боя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2history.ru/uploads/2006/1304675552_10-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73580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msk.ru/images/34066/34/3406634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Техника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Великой Отечественной войны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molbattle.ru/data/attachments/178/178581-683ed3b5ba621e40357cf249a13b5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7255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Дети на войне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57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Виктория</cp:lastModifiedBy>
  <cp:revision>19</cp:revision>
  <dcterms:created xsi:type="dcterms:W3CDTF">2016-04-15T13:24:36Z</dcterms:created>
  <dcterms:modified xsi:type="dcterms:W3CDTF">2016-04-16T15:27:53Z</dcterms:modified>
</cp:coreProperties>
</file>